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0" r:id="rId7"/>
    <p:sldId id="259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7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6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6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9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6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2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9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8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DACD-4880-4058-B402-F5447CEBA1A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892A-13B0-4F16-83AB-53B5ECCD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1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15240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7526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CHÀO CÁC EM HỌC SINH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572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TRƯỜNG TIỂU HỌC LÊ VĂN THẾ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648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MẶT TRỜI VÀ HẠT ĐẬU ( T2)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727" y="3200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TẬP ĐỌC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1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73182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155" y="152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Thứ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ngày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tháng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năm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2021</a:t>
            </a: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Tập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đọc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Mặt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trời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hạt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đậu</a:t>
            </a:r>
            <a:r>
              <a:rPr lang="en-US" sz="2400" dirty="0" smtClean="0">
                <a:solidFill>
                  <a:srgbClr val="C00000"/>
                </a:solidFill>
              </a:rPr>
              <a:t> ( </a:t>
            </a:r>
            <a:r>
              <a:rPr lang="en-US" sz="2400" dirty="0" err="1" smtClean="0">
                <a:solidFill>
                  <a:srgbClr val="C00000"/>
                </a:solidFill>
              </a:rPr>
              <a:t>Tiết</a:t>
            </a:r>
            <a:r>
              <a:rPr lang="en-US" sz="2400" dirty="0" smtClean="0">
                <a:solidFill>
                  <a:srgbClr val="C00000"/>
                </a:solidFill>
              </a:rPr>
              <a:t> 2)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762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zh-C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 một hạt đậu đang ngủ dưới lớp đất ấm êm. Bỗng những tia nắng chiếu xuống làm cậu tỉnh giấc. Cậu nghe ông mặt trời gọi:</a:t>
            </a:r>
            <a:endParaRPr lang="vi-VN" altLang="zh-CN" sz="2400" dirty="0" smtClean="0">
              <a:solidFill>
                <a:srgbClr val="0000CC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vi-VN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Dậy đi</a:t>
            </a:r>
            <a:r>
              <a:rPr lang="vi-VN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400" dirty="0" smtClean="0">
              <a:solidFill>
                <a:srgbClr val="0000CC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vi-VN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Cậu thưa:</a:t>
            </a:r>
          </a:p>
          <a:p>
            <a:r>
              <a:rPr lang="vi-VN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Cháu dậy rồi. Có phải trên ấy đang lạnh lắm không ạ?</a:t>
            </a:r>
          </a:p>
          <a:p>
            <a:r>
              <a:rPr lang="vi-VN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Ông mặt trời đáp:</a:t>
            </a:r>
          </a:p>
          <a:p>
            <a:r>
              <a:rPr lang="vi-VN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Vươn vai mạnh lên. Ông sẽ sưởi ấm cho cháu.</a:t>
            </a:r>
          </a:p>
          <a:p>
            <a:r>
              <a:rPr lang="vi-VN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Hạt đậu vươn vai trồi lên mặt đất. Cậu thấy khắp nơi đã sáng bừng.</a:t>
            </a:r>
            <a:r>
              <a:rPr lang="vi-VN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Cậu vội xòe hai cái lá nhỏ xíu hướng về phía ông mặt trời rực rỡ.</a:t>
            </a:r>
            <a:endParaRPr lang="en-US" altLang="zh-CN" sz="2400" dirty="0" smtClean="0">
              <a:solidFill>
                <a:srgbClr val="0000CC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Theo </a:t>
            </a:r>
            <a:r>
              <a:rPr lang="en-US" altLang="zh-CN" sz="2400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Nhật</a:t>
            </a:r>
            <a:r>
              <a:rPr lang="en-US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Linh</a:t>
            </a:r>
            <a:endParaRPr lang="zh-CN" altLang="en-US" sz="2400" dirty="0" smtClean="0">
              <a:solidFill>
                <a:srgbClr val="0000CC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80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73182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155" y="152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Thứ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ngày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tháng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năm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2021</a:t>
            </a: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Tập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đọc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Mặt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trời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hạt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đậu</a:t>
            </a:r>
            <a:r>
              <a:rPr lang="en-US" sz="2400" dirty="0" smtClean="0">
                <a:solidFill>
                  <a:srgbClr val="C00000"/>
                </a:solidFill>
              </a:rPr>
              <a:t> ( </a:t>
            </a:r>
            <a:r>
              <a:rPr lang="en-US" sz="2400" dirty="0" err="1" smtClean="0">
                <a:solidFill>
                  <a:srgbClr val="C00000"/>
                </a:solidFill>
              </a:rPr>
              <a:t>Tiết</a:t>
            </a:r>
            <a:r>
              <a:rPr lang="en-US" sz="2400" dirty="0" smtClean="0">
                <a:solidFill>
                  <a:srgbClr val="C00000"/>
                </a:solidFill>
              </a:rPr>
              <a:t> 2)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09155" y="1403866"/>
            <a:ext cx="8025245" cy="48445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1691045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96636" y="3255818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tiếng</a:t>
            </a:r>
            <a:r>
              <a:rPr lang="en-US" sz="2800" dirty="0" smtClean="0"/>
              <a:t> </a:t>
            </a:r>
            <a:r>
              <a:rPr lang="en-US" sz="2800" dirty="0" err="1" smtClean="0"/>
              <a:t>chứa</a:t>
            </a:r>
            <a:r>
              <a:rPr lang="en-US" sz="2800" dirty="0" smtClean="0"/>
              <a:t> </a:t>
            </a:r>
            <a:r>
              <a:rPr lang="en-US" sz="2800" dirty="0" err="1" smtClean="0"/>
              <a:t>vần</a:t>
            </a:r>
            <a:r>
              <a:rPr lang="en-US" sz="2800" dirty="0" smtClean="0"/>
              <a:t> </a:t>
            </a:r>
            <a:r>
              <a:rPr lang="en-US" sz="2800" dirty="0" err="1" smtClean="0"/>
              <a:t>anh</a:t>
            </a:r>
            <a:r>
              <a:rPr lang="en-US" sz="2800" dirty="0" smtClean="0"/>
              <a:t>, 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ngoài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2712541"/>
            <a:ext cx="4481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đang</a:t>
            </a:r>
            <a:r>
              <a:rPr lang="en-US" sz="2800" dirty="0" smtClean="0"/>
              <a:t>, </a:t>
            </a:r>
            <a:r>
              <a:rPr lang="en-US" sz="2800" dirty="0" err="1" smtClean="0"/>
              <a:t>sáng</a:t>
            </a:r>
            <a:r>
              <a:rPr lang="en-US" sz="2800" dirty="0" smtClean="0"/>
              <a:t>, </a:t>
            </a:r>
            <a:r>
              <a:rPr lang="en-US" sz="2800" dirty="0" err="1" smtClean="0"/>
              <a:t>lạnh</a:t>
            </a:r>
            <a:r>
              <a:rPr lang="en-US" sz="2800" dirty="0" smtClean="0"/>
              <a:t> , </a:t>
            </a:r>
            <a:r>
              <a:rPr lang="en-US" sz="2800" dirty="0" err="1" smtClean="0"/>
              <a:t>mạnh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32558" y="2082305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tiếng</a:t>
            </a:r>
            <a:r>
              <a:rPr lang="en-US" sz="2800" dirty="0" smtClean="0"/>
              <a:t> </a:t>
            </a:r>
            <a:r>
              <a:rPr lang="en-US" sz="2800" dirty="0" err="1" smtClean="0"/>
              <a:t>chứa</a:t>
            </a:r>
            <a:r>
              <a:rPr lang="en-US" sz="2800" dirty="0" smtClean="0"/>
              <a:t> </a:t>
            </a:r>
            <a:r>
              <a:rPr lang="en-US" sz="2800" dirty="0" err="1" smtClean="0"/>
              <a:t>vần</a:t>
            </a:r>
            <a:r>
              <a:rPr lang="en-US" sz="2800" dirty="0" smtClean="0"/>
              <a:t> </a:t>
            </a:r>
            <a:r>
              <a:rPr lang="en-US" sz="2800" dirty="0" err="1" smtClean="0"/>
              <a:t>anh</a:t>
            </a:r>
            <a:r>
              <a:rPr lang="en-US" sz="2800" dirty="0" smtClean="0"/>
              <a:t>, 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28849" y="3764261"/>
            <a:ext cx="5550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hang, </a:t>
            </a:r>
            <a:r>
              <a:rPr lang="en-US" sz="2800" dirty="0" err="1" smtClean="0"/>
              <a:t>bàng</a:t>
            </a:r>
            <a:r>
              <a:rPr lang="en-US" sz="2800" dirty="0" smtClean="0"/>
              <a:t>, </a:t>
            </a:r>
            <a:r>
              <a:rPr lang="en-US" sz="2800" dirty="0" err="1" smtClean="0"/>
              <a:t>trang</a:t>
            </a:r>
            <a:r>
              <a:rPr lang="en-US" sz="2800" dirty="0" smtClean="0"/>
              <a:t>, </a:t>
            </a:r>
            <a:r>
              <a:rPr lang="en-US" sz="2800" dirty="0" err="1" smtClean="0"/>
              <a:t>thanh</a:t>
            </a:r>
            <a:r>
              <a:rPr lang="en-US" sz="2800" dirty="0" smtClean="0"/>
              <a:t>, </a:t>
            </a:r>
            <a:r>
              <a:rPr lang="en-US" sz="2800" dirty="0" err="1" smtClean="0"/>
              <a:t>tranh</a:t>
            </a:r>
            <a:r>
              <a:rPr lang="en-US" sz="2800" dirty="0" smtClean="0"/>
              <a:t>, …. 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21326" y="4448935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đặt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vừa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86690" y="4972155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Ví</a:t>
            </a:r>
            <a:r>
              <a:rPr lang="en-US" sz="2800" dirty="0" smtClean="0"/>
              <a:t> </a:t>
            </a:r>
            <a:r>
              <a:rPr lang="en-US" sz="2800" dirty="0" err="1" smtClean="0"/>
              <a:t>dụ</a:t>
            </a:r>
            <a:r>
              <a:rPr lang="en-US" sz="2800" dirty="0" smtClean="0"/>
              <a:t>: </a:t>
            </a:r>
            <a:r>
              <a:rPr lang="en-US" sz="2800" dirty="0" err="1" smtClean="0"/>
              <a:t>Bức</a:t>
            </a:r>
            <a:r>
              <a:rPr lang="en-US" sz="2800" dirty="0" smtClean="0"/>
              <a:t> </a:t>
            </a:r>
            <a:r>
              <a:rPr lang="en-US" sz="2800" dirty="0" err="1" smtClean="0"/>
              <a:t>tranh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vẽ</a:t>
            </a:r>
            <a:r>
              <a:rPr lang="en-US" sz="2800" dirty="0" smtClean="0"/>
              <a:t> </a:t>
            </a:r>
            <a:r>
              <a:rPr lang="en-US" sz="2800" dirty="0" err="1" smtClean="0"/>
              <a:t>rất</a:t>
            </a:r>
            <a:r>
              <a:rPr lang="en-US" sz="2800" dirty="0" smtClean="0"/>
              <a:t> </a:t>
            </a:r>
            <a:r>
              <a:rPr lang="en-US" sz="2800" dirty="0" err="1" smtClean="0"/>
              <a:t>đẹp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</a:t>
            </a:r>
            <a:r>
              <a:rPr lang="en-US" sz="2800" dirty="0" err="1" smtClean="0"/>
              <a:t>Quyển</a:t>
            </a:r>
            <a:r>
              <a:rPr lang="en-US" sz="2800" dirty="0" smtClean="0"/>
              <a:t> </a:t>
            </a:r>
            <a:r>
              <a:rPr lang="en-US" sz="2800" dirty="0" err="1" smtClean="0"/>
              <a:t>sách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</a:t>
            </a:r>
            <a:r>
              <a:rPr lang="en-US" sz="2800" dirty="0" err="1" smtClean="0"/>
              <a:t>trang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782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73182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155" y="152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Thứ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ngày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tháng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năm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2021</a:t>
            </a: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Tập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đọc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Mặt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trời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hạt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đậu</a:t>
            </a:r>
            <a:r>
              <a:rPr lang="en-US" sz="2400" dirty="0" smtClean="0">
                <a:solidFill>
                  <a:srgbClr val="C00000"/>
                </a:solidFill>
              </a:rPr>
              <a:t> ( </a:t>
            </a:r>
            <a:r>
              <a:rPr lang="en-US" sz="2400" dirty="0" err="1" smtClean="0">
                <a:solidFill>
                  <a:srgbClr val="C00000"/>
                </a:solidFill>
              </a:rPr>
              <a:t>Tiết</a:t>
            </a:r>
            <a:r>
              <a:rPr lang="en-US" sz="2400" dirty="0" smtClean="0">
                <a:solidFill>
                  <a:srgbClr val="C00000"/>
                </a:solidFill>
              </a:rPr>
              <a:t> 2)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09154" y="1459284"/>
            <a:ext cx="8025245" cy="48445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1691045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32558" y="2082305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trả</a:t>
            </a:r>
            <a:r>
              <a:rPr lang="en-US" sz="2800" dirty="0" smtClean="0"/>
              <a:t> </a:t>
            </a:r>
            <a:r>
              <a:rPr lang="en-US" sz="2800" dirty="0" err="1" smtClean="0"/>
              <a:t>lời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hỏi</a:t>
            </a:r>
            <a:r>
              <a:rPr lang="en-US" sz="2800" dirty="0" smtClean="0"/>
              <a:t>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2558" y="2661814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1/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gì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hạt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đậu</a:t>
            </a:r>
            <a:r>
              <a:rPr lang="en-US" sz="2800" dirty="0" smtClean="0"/>
              <a:t> </a:t>
            </a:r>
            <a:r>
              <a:rPr lang="en-US" sz="2800" dirty="0" err="1" smtClean="0"/>
              <a:t>tỉnh</a:t>
            </a:r>
            <a:r>
              <a:rPr lang="en-US" sz="2800" dirty="0" smtClean="0"/>
              <a:t> </a:t>
            </a:r>
            <a:r>
              <a:rPr lang="en-US" sz="2800" dirty="0" err="1" smtClean="0"/>
              <a:t>giấc</a:t>
            </a:r>
            <a:r>
              <a:rPr lang="en-US" sz="2800" dirty="0" smtClean="0"/>
              <a:t> 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2558" y="3255818"/>
            <a:ext cx="7649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2/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thấy</a:t>
            </a:r>
            <a:r>
              <a:rPr lang="en-US" sz="2800" dirty="0" smtClean="0"/>
              <a:t> </a:t>
            </a:r>
            <a:r>
              <a:rPr lang="en-US" sz="2800" dirty="0" err="1" smtClean="0"/>
              <a:t>khắp</a:t>
            </a:r>
            <a:r>
              <a:rPr lang="en-US" sz="2800" dirty="0" smtClean="0"/>
              <a:t> </a:t>
            </a:r>
            <a:r>
              <a:rPr lang="en-US" sz="2800" dirty="0" err="1" smtClean="0"/>
              <a:t>nơi</a:t>
            </a:r>
            <a:r>
              <a:rPr lang="en-US" sz="2800" dirty="0" smtClean="0"/>
              <a:t> </a:t>
            </a:r>
            <a:r>
              <a:rPr lang="en-US" sz="2800" dirty="0" err="1" smtClean="0"/>
              <a:t>sáng</a:t>
            </a:r>
            <a:r>
              <a:rPr lang="en-US" sz="2800" dirty="0" smtClean="0"/>
              <a:t> </a:t>
            </a:r>
            <a:r>
              <a:rPr lang="en-US" sz="2800" dirty="0" err="1" smtClean="0"/>
              <a:t>bừng</a:t>
            </a:r>
            <a:r>
              <a:rPr lang="en-US" sz="2800" dirty="0" smtClean="0"/>
              <a:t>, </a:t>
            </a:r>
            <a:r>
              <a:rPr lang="en-US" sz="2800" dirty="0" err="1" smtClean="0"/>
              <a:t>hạt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đậu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gì</a:t>
            </a:r>
            <a:r>
              <a:rPr lang="en-US" sz="2800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46165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1" y="-173182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155" y="152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Thứ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ngày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tháng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năm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2021</a:t>
            </a: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Tập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đọc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Mặt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trời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hạt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đậu</a:t>
            </a:r>
            <a:r>
              <a:rPr lang="en-US" sz="2400" dirty="0" smtClean="0">
                <a:solidFill>
                  <a:srgbClr val="C00000"/>
                </a:solidFill>
              </a:rPr>
              <a:t> ( </a:t>
            </a:r>
            <a:r>
              <a:rPr lang="en-US" sz="2400" dirty="0" err="1" smtClean="0">
                <a:solidFill>
                  <a:srgbClr val="C00000"/>
                </a:solidFill>
              </a:rPr>
              <a:t>Tiết</a:t>
            </a:r>
            <a:r>
              <a:rPr lang="en-US" sz="2400" dirty="0" smtClean="0">
                <a:solidFill>
                  <a:srgbClr val="C00000"/>
                </a:solidFill>
              </a:rPr>
              <a:t> 2)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399" y="1459284"/>
            <a:ext cx="7086601" cy="44081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52600" y="1905000"/>
            <a:ext cx="162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Củng</a:t>
            </a:r>
            <a:r>
              <a:rPr lang="en-US" sz="2400" dirty="0" smtClean="0"/>
              <a:t> </a:t>
            </a:r>
            <a:r>
              <a:rPr lang="en-US" sz="2400" dirty="0" err="1" smtClean="0"/>
              <a:t>cố</a:t>
            </a:r>
            <a:r>
              <a:rPr lang="en-US" sz="2400" dirty="0" smtClean="0"/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8282" y="2214265"/>
            <a:ext cx="2376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Thi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đua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đọc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bài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338525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TIẾT HỌC KẾT THÚC</a:t>
            </a:r>
          </a:p>
        </p:txBody>
      </p:sp>
    </p:spTree>
    <p:extLst>
      <p:ext uri="{BB962C8B-B14F-4D97-AF65-F5344CB8AC3E}">
        <p14:creationId xmlns:p14="http://schemas.microsoft.com/office/powerpoint/2010/main" val="188038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9155" y="152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Thứ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ngày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tháng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năm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2021</a:t>
            </a: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Tập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đọc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Mặt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trời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hạt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đậu</a:t>
            </a:r>
            <a:r>
              <a:rPr lang="en-US" sz="2400" dirty="0" smtClean="0">
                <a:solidFill>
                  <a:srgbClr val="C00000"/>
                </a:solidFill>
              </a:rPr>
              <a:t> ( </a:t>
            </a:r>
            <a:r>
              <a:rPr lang="en-US" sz="2400" dirty="0" err="1" smtClean="0">
                <a:solidFill>
                  <a:srgbClr val="C00000"/>
                </a:solidFill>
              </a:rPr>
              <a:t>Tiết</a:t>
            </a:r>
            <a:r>
              <a:rPr lang="en-US" sz="2400" dirty="0" smtClean="0">
                <a:solidFill>
                  <a:srgbClr val="C00000"/>
                </a:solidFill>
              </a:rPr>
              <a:t> 2)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75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370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Học sinh đọc lại bài tập đọc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2021-02-02T08:29:14Z</dcterms:created>
  <dcterms:modified xsi:type="dcterms:W3CDTF">2021-02-04T09:31:25Z</dcterms:modified>
</cp:coreProperties>
</file>