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2" r:id="rId5"/>
    <p:sldId id="263" r:id="rId6"/>
    <p:sldId id="260" r:id="rId7"/>
    <p:sldId id="259" r:id="rId8"/>
    <p:sldId id="25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DACD-4880-4058-B402-F5447CEBA1A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892A-13B0-4F16-83AB-53B5ECCD0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677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DACD-4880-4058-B402-F5447CEBA1A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892A-13B0-4F16-83AB-53B5ECCD0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9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DACD-4880-4058-B402-F5447CEBA1A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892A-13B0-4F16-83AB-53B5ECCD0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765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DACD-4880-4058-B402-F5447CEBA1A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892A-13B0-4F16-83AB-53B5ECCD0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367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DACD-4880-4058-B402-F5447CEBA1A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892A-13B0-4F16-83AB-53B5ECCD0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264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DACD-4880-4058-B402-F5447CEBA1A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892A-13B0-4F16-83AB-53B5ECCD0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492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DACD-4880-4058-B402-F5447CEBA1A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892A-13B0-4F16-83AB-53B5ECCD0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064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DACD-4880-4058-B402-F5447CEBA1A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892A-13B0-4F16-83AB-53B5ECCD0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985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DACD-4880-4058-B402-F5447CEBA1A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892A-13B0-4F16-83AB-53B5ECCD0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920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DACD-4880-4058-B402-F5447CEBA1A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892A-13B0-4F16-83AB-53B5ECCD0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795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DACD-4880-4058-B402-F5447CEBA1A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892A-13B0-4F16-83AB-53B5ECCD0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384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BDACD-4880-4058-B402-F5447CEBA1AD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1892A-13B0-4F16-83AB-53B5ECCD0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219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5" y="-15240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5800" y="1752600"/>
            <a:ext cx="815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C00000"/>
                </a:solidFill>
              </a:rPr>
              <a:t>CHÀO CÁC EM HỌC SINH</a:t>
            </a: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4572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00B050"/>
                </a:solidFill>
              </a:rPr>
              <a:t>TRƯỜNG TIỂU HỌC LÊ VĂN THẾ</a:t>
            </a:r>
            <a:endParaRPr lang="en-US" sz="40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4648200"/>
            <a:ext cx="815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C00000"/>
                </a:solidFill>
              </a:rPr>
              <a:t>MẶT TRỜI VÀ HẠT ĐẬU ( T2)</a:t>
            </a: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1727" y="3200400"/>
            <a:ext cx="815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TẬP ĐỌC</a:t>
            </a:r>
            <a:endParaRPr lang="en-US" sz="5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612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-173182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9155" y="1524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Thứ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ba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ngày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2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tháng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2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năm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2021</a:t>
            </a:r>
          </a:p>
          <a:p>
            <a:pPr algn="ctr"/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Tập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đọc</a:t>
            </a:r>
            <a:endParaRPr lang="en-US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US" sz="2400" dirty="0" err="1" smtClean="0">
                <a:solidFill>
                  <a:srgbClr val="C00000"/>
                </a:solidFill>
              </a:rPr>
              <a:t>Mặt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trời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và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hạt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đậu</a:t>
            </a:r>
            <a:r>
              <a:rPr lang="en-US" sz="2400" dirty="0" smtClean="0">
                <a:solidFill>
                  <a:srgbClr val="C00000"/>
                </a:solidFill>
              </a:rPr>
              <a:t> ( </a:t>
            </a:r>
            <a:r>
              <a:rPr lang="en-US" sz="2400" dirty="0" err="1" smtClean="0">
                <a:solidFill>
                  <a:srgbClr val="C00000"/>
                </a:solidFill>
              </a:rPr>
              <a:t>Tiết</a:t>
            </a:r>
            <a:r>
              <a:rPr lang="en-US" sz="2400" dirty="0" smtClean="0">
                <a:solidFill>
                  <a:srgbClr val="C00000"/>
                </a:solidFill>
              </a:rPr>
              <a:t> 2)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600" y="1219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1752600"/>
            <a:ext cx="7620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</a:t>
            </a:r>
            <a:r>
              <a:rPr lang="zh-CN" altLang="en-US" sz="2400" dirty="0" smtClean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Có một hạt đậu đang ngủ dưới lớp đất ấm êm. Bỗng những tia nắng chiếu xuống làm cậu tỉnh giấc. Cậu nghe ông mặt trời gọi:</a:t>
            </a:r>
            <a:endParaRPr lang="vi-VN" altLang="zh-CN" sz="2400" dirty="0" smtClean="0">
              <a:solidFill>
                <a:srgbClr val="0000CC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vi-VN" altLang="zh-CN" sz="2400" dirty="0" smtClean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</a:t>
            </a:r>
            <a:r>
              <a:rPr lang="zh-CN" altLang="en-US" sz="2400" dirty="0" smtClean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- Dậy đi</a:t>
            </a:r>
            <a:r>
              <a:rPr lang="vi-VN" altLang="zh-CN" sz="2400" dirty="0" smtClean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lang="zh-CN" altLang="en-US" sz="2400" dirty="0" smtClean="0">
              <a:solidFill>
                <a:srgbClr val="0000CC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vi-VN" altLang="zh-CN" sz="2400" dirty="0" smtClean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</a:t>
            </a:r>
            <a:r>
              <a:rPr lang="zh-CN" altLang="en-US" sz="2400" dirty="0" smtClean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Cậu thưa:</a:t>
            </a:r>
          </a:p>
          <a:p>
            <a:r>
              <a:rPr lang="vi-VN" altLang="zh-CN" sz="2400" dirty="0" smtClean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</a:t>
            </a:r>
            <a:r>
              <a:rPr lang="zh-CN" altLang="en-US" sz="2400" dirty="0" smtClean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- Cháu dậy rồi. Có phải trên ấy đang lạnh lắm không ạ?</a:t>
            </a:r>
          </a:p>
          <a:p>
            <a:r>
              <a:rPr lang="vi-VN" altLang="zh-CN" sz="2400" dirty="0" smtClean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</a:t>
            </a:r>
            <a:r>
              <a:rPr lang="zh-CN" altLang="en-US" sz="2400" dirty="0" smtClean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Ông mặt trời đáp:</a:t>
            </a:r>
          </a:p>
          <a:p>
            <a:r>
              <a:rPr lang="vi-VN" altLang="zh-CN" sz="2400" dirty="0" smtClean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</a:t>
            </a:r>
            <a:r>
              <a:rPr lang="zh-CN" altLang="en-US" sz="2400" dirty="0" smtClean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- Vươn vai mạnh lên. Ông sẽ sưởi ấm cho cháu.</a:t>
            </a:r>
          </a:p>
          <a:p>
            <a:r>
              <a:rPr lang="vi-VN" altLang="zh-CN" sz="2400" dirty="0" smtClean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</a:t>
            </a:r>
            <a:r>
              <a:rPr lang="zh-CN" altLang="en-US" sz="2400" dirty="0" smtClean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Hạt đậu vươn vai trồi lên mặt đất. Cậu thấy khắp nơi đã sáng bừng.</a:t>
            </a:r>
            <a:r>
              <a:rPr lang="vi-VN" altLang="zh-CN" sz="2400" dirty="0" smtClean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sz="2400" dirty="0" smtClean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Cậu vội xòe hai cái lá nhỏ xíu hướng về phía ông mặt trời rực rỡ.</a:t>
            </a:r>
            <a:endParaRPr lang="en-US" altLang="zh-CN" sz="2400" dirty="0" smtClean="0">
              <a:solidFill>
                <a:srgbClr val="0000CC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</a:t>
            </a:r>
            <a:r>
              <a:rPr lang="en-US" altLang="zh-CN" sz="2400" dirty="0" smtClean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		Theo </a:t>
            </a:r>
            <a:r>
              <a:rPr lang="en-US" altLang="zh-CN" sz="2400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Nhật</a:t>
            </a:r>
            <a:r>
              <a:rPr lang="en-US" altLang="zh-CN" sz="2400" dirty="0" smtClean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Linh</a:t>
            </a:r>
            <a:endParaRPr lang="zh-CN" altLang="en-US" sz="2400" dirty="0" smtClean="0">
              <a:solidFill>
                <a:srgbClr val="0000CC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5801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-173182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9155" y="1524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Thứ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ba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ngày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2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tháng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2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năm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2021</a:t>
            </a:r>
          </a:p>
          <a:p>
            <a:pPr algn="ctr"/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Tập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đọc</a:t>
            </a:r>
            <a:endParaRPr lang="en-US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US" sz="2400" dirty="0" err="1" smtClean="0">
                <a:solidFill>
                  <a:srgbClr val="C00000"/>
                </a:solidFill>
              </a:rPr>
              <a:t>Mặt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trời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và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hạt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đậu</a:t>
            </a:r>
            <a:r>
              <a:rPr lang="en-US" sz="2400" dirty="0" smtClean="0">
                <a:solidFill>
                  <a:srgbClr val="C00000"/>
                </a:solidFill>
              </a:rPr>
              <a:t> ( </a:t>
            </a:r>
            <a:r>
              <a:rPr lang="en-US" sz="2400" dirty="0" err="1" smtClean="0">
                <a:solidFill>
                  <a:srgbClr val="C00000"/>
                </a:solidFill>
              </a:rPr>
              <a:t>Tiết</a:t>
            </a:r>
            <a:r>
              <a:rPr lang="en-US" sz="2400" dirty="0" smtClean="0">
                <a:solidFill>
                  <a:srgbClr val="C00000"/>
                </a:solidFill>
              </a:rPr>
              <a:t> 2)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600" y="1219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17526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509155" y="1403866"/>
            <a:ext cx="8025245" cy="484453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62000" y="1691045"/>
            <a:ext cx="678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sinh</a:t>
            </a:r>
            <a:r>
              <a:rPr lang="en-US" sz="2800" dirty="0" smtClean="0"/>
              <a:t> </a:t>
            </a:r>
            <a:r>
              <a:rPr lang="en-US" sz="2800" dirty="0" err="1" smtClean="0"/>
              <a:t>đọc</a:t>
            </a:r>
            <a:r>
              <a:rPr lang="en-US" sz="2800" dirty="0" smtClean="0"/>
              <a:t> </a:t>
            </a:r>
            <a:r>
              <a:rPr lang="en-US" sz="2800" dirty="0" err="1" smtClean="0"/>
              <a:t>lại</a:t>
            </a:r>
            <a:r>
              <a:rPr lang="en-US" sz="2800" dirty="0" smtClean="0"/>
              <a:t> </a:t>
            </a:r>
            <a:r>
              <a:rPr lang="en-US" sz="2800" dirty="0" err="1" smtClean="0"/>
              <a:t>bài</a:t>
            </a:r>
            <a:r>
              <a:rPr lang="en-US" sz="2800" dirty="0" smtClean="0"/>
              <a:t>  </a:t>
            </a:r>
            <a:r>
              <a:rPr lang="en-US" sz="2800" dirty="0" err="1" smtClean="0"/>
              <a:t>tập</a:t>
            </a:r>
            <a:r>
              <a:rPr lang="en-US" sz="2800" dirty="0" smtClean="0"/>
              <a:t> </a:t>
            </a:r>
            <a:r>
              <a:rPr lang="en-US" sz="2800" dirty="0" err="1" smtClean="0"/>
              <a:t>đọc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796636" y="3255818"/>
            <a:ext cx="6781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sinh</a:t>
            </a:r>
            <a:r>
              <a:rPr lang="en-US" sz="2800" dirty="0" smtClean="0"/>
              <a:t> </a:t>
            </a:r>
            <a:r>
              <a:rPr lang="en-US" sz="2800" dirty="0" err="1" smtClean="0"/>
              <a:t>tìm</a:t>
            </a:r>
            <a:r>
              <a:rPr lang="en-US" sz="2800" dirty="0" smtClean="0"/>
              <a:t> </a:t>
            </a:r>
            <a:r>
              <a:rPr lang="en-US" sz="2800" dirty="0" err="1" smtClean="0"/>
              <a:t>tiếng</a:t>
            </a:r>
            <a:r>
              <a:rPr lang="en-US" sz="2800" dirty="0" smtClean="0"/>
              <a:t> </a:t>
            </a:r>
            <a:r>
              <a:rPr lang="en-US" sz="2800" dirty="0" err="1" smtClean="0"/>
              <a:t>chứa</a:t>
            </a:r>
            <a:r>
              <a:rPr lang="en-US" sz="2800" dirty="0" smtClean="0"/>
              <a:t> </a:t>
            </a:r>
            <a:r>
              <a:rPr lang="en-US" sz="2800" dirty="0" err="1" smtClean="0"/>
              <a:t>vần</a:t>
            </a:r>
            <a:r>
              <a:rPr lang="en-US" sz="2800" dirty="0" smtClean="0"/>
              <a:t> </a:t>
            </a:r>
            <a:r>
              <a:rPr lang="en-US" sz="2800" dirty="0" err="1" smtClean="0"/>
              <a:t>anh</a:t>
            </a:r>
            <a:r>
              <a:rPr lang="en-US" sz="2800" dirty="0" smtClean="0"/>
              <a:t>, </a:t>
            </a:r>
            <a:r>
              <a:rPr lang="en-US" sz="2800" dirty="0" err="1" smtClean="0"/>
              <a:t>ang</a:t>
            </a:r>
            <a:r>
              <a:rPr lang="en-US" sz="2800" dirty="0" smtClean="0"/>
              <a:t> </a:t>
            </a:r>
            <a:r>
              <a:rPr lang="en-US" sz="2800" dirty="0" err="1" smtClean="0"/>
              <a:t>ngoài</a:t>
            </a:r>
            <a:r>
              <a:rPr lang="en-US" sz="2800" dirty="0" smtClean="0"/>
              <a:t> </a:t>
            </a:r>
            <a:r>
              <a:rPr lang="en-US" sz="2800" dirty="0" err="1" smtClean="0"/>
              <a:t>bài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2819400" y="2712541"/>
            <a:ext cx="44819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đang</a:t>
            </a:r>
            <a:r>
              <a:rPr lang="en-US" sz="2800" dirty="0" smtClean="0"/>
              <a:t>, </a:t>
            </a:r>
            <a:r>
              <a:rPr lang="en-US" sz="2800" dirty="0" err="1" smtClean="0"/>
              <a:t>sáng</a:t>
            </a:r>
            <a:r>
              <a:rPr lang="en-US" sz="2800" dirty="0" smtClean="0"/>
              <a:t>, </a:t>
            </a:r>
            <a:r>
              <a:rPr lang="en-US" sz="2800" dirty="0" err="1" smtClean="0"/>
              <a:t>lạnh</a:t>
            </a:r>
            <a:r>
              <a:rPr lang="en-US" sz="2800" dirty="0" smtClean="0"/>
              <a:t> , </a:t>
            </a:r>
            <a:r>
              <a:rPr lang="en-US" sz="2800" dirty="0" err="1" smtClean="0"/>
              <a:t>mạnh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732558" y="2082305"/>
            <a:ext cx="6781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sinh</a:t>
            </a:r>
            <a:r>
              <a:rPr lang="en-US" sz="2800" dirty="0" smtClean="0"/>
              <a:t> </a:t>
            </a:r>
            <a:r>
              <a:rPr lang="en-US" sz="2800" dirty="0" err="1" smtClean="0"/>
              <a:t>tìm</a:t>
            </a:r>
            <a:r>
              <a:rPr lang="en-US" sz="2800" dirty="0" smtClean="0"/>
              <a:t> </a:t>
            </a:r>
            <a:r>
              <a:rPr lang="en-US" sz="2800" dirty="0" err="1" smtClean="0"/>
              <a:t>tiếng</a:t>
            </a:r>
            <a:r>
              <a:rPr lang="en-US" sz="2800" dirty="0" smtClean="0"/>
              <a:t> </a:t>
            </a:r>
            <a:r>
              <a:rPr lang="en-US" sz="2800" dirty="0" err="1" smtClean="0"/>
              <a:t>chứa</a:t>
            </a:r>
            <a:r>
              <a:rPr lang="en-US" sz="2800" dirty="0" smtClean="0"/>
              <a:t> </a:t>
            </a:r>
            <a:r>
              <a:rPr lang="en-US" sz="2800" dirty="0" err="1" smtClean="0"/>
              <a:t>vần</a:t>
            </a:r>
            <a:r>
              <a:rPr lang="en-US" sz="2800" dirty="0" smtClean="0"/>
              <a:t> </a:t>
            </a:r>
            <a:r>
              <a:rPr lang="en-US" sz="2800" dirty="0" err="1" smtClean="0"/>
              <a:t>anh</a:t>
            </a:r>
            <a:r>
              <a:rPr lang="en-US" sz="2800" dirty="0" smtClean="0"/>
              <a:t>, </a:t>
            </a:r>
            <a:r>
              <a:rPr lang="en-US" sz="2800" dirty="0" err="1" smtClean="0"/>
              <a:t>ang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bài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2228849" y="3764261"/>
            <a:ext cx="55504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</a:t>
            </a:r>
            <a:r>
              <a:rPr lang="en-US" sz="2800" dirty="0" smtClean="0"/>
              <a:t>hang, </a:t>
            </a:r>
            <a:r>
              <a:rPr lang="en-US" sz="2800" dirty="0" err="1" smtClean="0"/>
              <a:t>bàng</a:t>
            </a:r>
            <a:r>
              <a:rPr lang="en-US" sz="2800" dirty="0" smtClean="0"/>
              <a:t>, </a:t>
            </a:r>
            <a:r>
              <a:rPr lang="en-US" sz="2800" dirty="0" err="1" smtClean="0"/>
              <a:t>trang</a:t>
            </a:r>
            <a:r>
              <a:rPr lang="en-US" sz="2800" dirty="0" smtClean="0"/>
              <a:t>, </a:t>
            </a:r>
            <a:r>
              <a:rPr lang="en-US" sz="2800" dirty="0" err="1" smtClean="0"/>
              <a:t>thanh</a:t>
            </a:r>
            <a:r>
              <a:rPr lang="en-US" sz="2800" dirty="0" smtClean="0"/>
              <a:t>, </a:t>
            </a:r>
            <a:r>
              <a:rPr lang="en-US" sz="2800" dirty="0" err="1" smtClean="0"/>
              <a:t>tranh</a:t>
            </a:r>
            <a:r>
              <a:rPr lang="en-US" sz="2800" dirty="0" smtClean="0"/>
              <a:t>, …. 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921326" y="4448935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sinh</a:t>
            </a:r>
            <a:r>
              <a:rPr lang="en-US" sz="2800" dirty="0" smtClean="0"/>
              <a:t> </a:t>
            </a:r>
            <a:r>
              <a:rPr lang="en-US" sz="2800" dirty="0" err="1" smtClean="0"/>
              <a:t>đặt</a:t>
            </a:r>
            <a:r>
              <a:rPr lang="en-US" sz="2800" dirty="0" smtClean="0"/>
              <a:t> </a:t>
            </a:r>
            <a:r>
              <a:rPr lang="en-US" sz="2800" dirty="0" err="1" smtClean="0"/>
              <a:t>câu</a:t>
            </a:r>
            <a:r>
              <a:rPr lang="en-US" sz="2800" dirty="0" smtClean="0"/>
              <a:t> </a:t>
            </a:r>
            <a:r>
              <a:rPr lang="en-US" sz="2800" dirty="0" err="1" smtClean="0"/>
              <a:t>với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từ</a:t>
            </a:r>
            <a:r>
              <a:rPr lang="en-US" sz="2800" dirty="0" smtClean="0"/>
              <a:t> </a:t>
            </a:r>
            <a:r>
              <a:rPr lang="en-US" sz="2800" dirty="0" err="1" smtClean="0"/>
              <a:t>vừa</a:t>
            </a:r>
            <a:r>
              <a:rPr lang="en-US" sz="2800" dirty="0" smtClean="0"/>
              <a:t> </a:t>
            </a:r>
            <a:r>
              <a:rPr lang="en-US" sz="2800" dirty="0" err="1" smtClean="0"/>
              <a:t>tìm</a:t>
            </a:r>
            <a:r>
              <a:rPr lang="en-US" sz="2800" dirty="0" smtClean="0"/>
              <a:t> </a:t>
            </a:r>
            <a:r>
              <a:rPr lang="en-US" sz="2800" dirty="0" err="1" smtClean="0"/>
              <a:t>được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886690" y="4972155"/>
            <a:ext cx="685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Ví</a:t>
            </a:r>
            <a:r>
              <a:rPr lang="en-US" sz="2800" dirty="0" smtClean="0"/>
              <a:t> </a:t>
            </a:r>
            <a:r>
              <a:rPr lang="en-US" sz="2800" dirty="0" err="1" smtClean="0"/>
              <a:t>dụ</a:t>
            </a:r>
            <a:r>
              <a:rPr lang="en-US" sz="2800" dirty="0" smtClean="0"/>
              <a:t>: </a:t>
            </a:r>
            <a:r>
              <a:rPr lang="en-US" sz="2800" dirty="0" err="1" smtClean="0"/>
              <a:t>Bức</a:t>
            </a:r>
            <a:r>
              <a:rPr lang="en-US" sz="2800" dirty="0" smtClean="0"/>
              <a:t> </a:t>
            </a:r>
            <a:r>
              <a:rPr lang="en-US" sz="2800" dirty="0" err="1" smtClean="0"/>
              <a:t>tranh</a:t>
            </a:r>
            <a:r>
              <a:rPr lang="en-US" sz="2800" dirty="0" smtClean="0"/>
              <a:t> </a:t>
            </a:r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vẽ</a:t>
            </a:r>
            <a:r>
              <a:rPr lang="en-US" sz="2800" dirty="0" smtClean="0"/>
              <a:t> </a:t>
            </a:r>
            <a:r>
              <a:rPr lang="en-US" sz="2800" dirty="0" err="1" smtClean="0"/>
              <a:t>rất</a:t>
            </a:r>
            <a:r>
              <a:rPr lang="en-US" sz="2800" dirty="0" smtClean="0"/>
              <a:t> </a:t>
            </a:r>
            <a:r>
              <a:rPr lang="en-US" sz="2800" dirty="0" err="1" smtClean="0"/>
              <a:t>đẹp</a:t>
            </a:r>
            <a:r>
              <a:rPr lang="en-US" sz="2800" dirty="0" smtClean="0"/>
              <a:t>.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    </a:t>
            </a:r>
            <a:r>
              <a:rPr lang="en-US" sz="2800" dirty="0" err="1" smtClean="0"/>
              <a:t>Quyển</a:t>
            </a:r>
            <a:r>
              <a:rPr lang="en-US" sz="2800" dirty="0" smtClean="0"/>
              <a:t> </a:t>
            </a:r>
            <a:r>
              <a:rPr lang="en-US" sz="2800" dirty="0" err="1" smtClean="0"/>
              <a:t>sách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nhiều</a:t>
            </a:r>
            <a:r>
              <a:rPr lang="en-US" sz="2800" dirty="0" smtClean="0"/>
              <a:t> </a:t>
            </a:r>
            <a:r>
              <a:rPr lang="en-US" sz="2800" dirty="0" err="1" smtClean="0"/>
              <a:t>trang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97820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-173182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9155" y="1524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Thứ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ba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ngày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2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tháng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2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năm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2021</a:t>
            </a:r>
          </a:p>
          <a:p>
            <a:pPr algn="ctr"/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Tập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đọc</a:t>
            </a:r>
            <a:endParaRPr lang="en-US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US" sz="2400" dirty="0" err="1" smtClean="0">
                <a:solidFill>
                  <a:srgbClr val="C00000"/>
                </a:solidFill>
              </a:rPr>
              <a:t>Mặt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trời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và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hạt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đậu</a:t>
            </a:r>
            <a:r>
              <a:rPr lang="en-US" sz="2400" dirty="0" smtClean="0">
                <a:solidFill>
                  <a:srgbClr val="C00000"/>
                </a:solidFill>
              </a:rPr>
              <a:t> ( </a:t>
            </a:r>
            <a:r>
              <a:rPr lang="en-US" sz="2400" dirty="0" err="1" smtClean="0">
                <a:solidFill>
                  <a:srgbClr val="C00000"/>
                </a:solidFill>
              </a:rPr>
              <a:t>Tiết</a:t>
            </a:r>
            <a:r>
              <a:rPr lang="en-US" sz="2400" dirty="0" smtClean="0">
                <a:solidFill>
                  <a:srgbClr val="C00000"/>
                </a:solidFill>
              </a:rPr>
              <a:t> 2)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600" y="1219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17526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509154" y="1459284"/>
            <a:ext cx="8025245" cy="484453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62000" y="1691045"/>
            <a:ext cx="678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sinh</a:t>
            </a:r>
            <a:r>
              <a:rPr lang="en-US" sz="2800" dirty="0" smtClean="0"/>
              <a:t> </a:t>
            </a:r>
            <a:r>
              <a:rPr lang="en-US" sz="2800" dirty="0" err="1" smtClean="0"/>
              <a:t>đọc</a:t>
            </a:r>
            <a:r>
              <a:rPr lang="en-US" sz="2800" dirty="0" smtClean="0"/>
              <a:t> </a:t>
            </a:r>
            <a:r>
              <a:rPr lang="en-US" sz="2800" dirty="0" err="1" smtClean="0"/>
              <a:t>lại</a:t>
            </a:r>
            <a:r>
              <a:rPr lang="en-US" sz="2800" dirty="0" smtClean="0"/>
              <a:t> </a:t>
            </a:r>
            <a:r>
              <a:rPr lang="en-US" sz="2800" dirty="0" err="1" smtClean="0"/>
              <a:t>bài</a:t>
            </a:r>
            <a:r>
              <a:rPr lang="en-US" sz="2800" dirty="0" smtClean="0"/>
              <a:t>  </a:t>
            </a:r>
            <a:r>
              <a:rPr lang="en-US" sz="2800" dirty="0" err="1" smtClean="0"/>
              <a:t>tập</a:t>
            </a:r>
            <a:r>
              <a:rPr lang="en-US" sz="2800" dirty="0" smtClean="0"/>
              <a:t> </a:t>
            </a:r>
            <a:r>
              <a:rPr lang="en-US" sz="2800" dirty="0" err="1" smtClean="0"/>
              <a:t>đọc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732558" y="2082305"/>
            <a:ext cx="678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sinh</a:t>
            </a:r>
            <a:r>
              <a:rPr lang="en-US" sz="2800" dirty="0" smtClean="0"/>
              <a:t> </a:t>
            </a:r>
            <a:r>
              <a:rPr lang="en-US" sz="2800" dirty="0" err="1" smtClean="0"/>
              <a:t>trả</a:t>
            </a:r>
            <a:r>
              <a:rPr lang="en-US" sz="2800" dirty="0" smtClean="0"/>
              <a:t> </a:t>
            </a:r>
            <a:r>
              <a:rPr lang="en-US" sz="2800" dirty="0" err="1" smtClean="0"/>
              <a:t>lời</a:t>
            </a:r>
            <a:r>
              <a:rPr lang="en-US" sz="2800" dirty="0" smtClean="0"/>
              <a:t> </a:t>
            </a:r>
            <a:r>
              <a:rPr lang="en-US" sz="2800" dirty="0" err="1" smtClean="0"/>
              <a:t>câu</a:t>
            </a:r>
            <a:r>
              <a:rPr lang="en-US" sz="2800" dirty="0" smtClean="0"/>
              <a:t> </a:t>
            </a:r>
            <a:r>
              <a:rPr lang="en-US" sz="2800" dirty="0" err="1" smtClean="0"/>
              <a:t>hỏi</a:t>
            </a:r>
            <a:r>
              <a:rPr lang="en-US" sz="2800" dirty="0" smtClean="0"/>
              <a:t>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32558" y="2661814"/>
            <a:ext cx="678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1/ </a:t>
            </a:r>
            <a:r>
              <a:rPr lang="en-US" sz="2800" dirty="0" err="1" smtClean="0"/>
              <a:t>Điều</a:t>
            </a:r>
            <a:r>
              <a:rPr lang="en-US" sz="2800" dirty="0" smtClean="0"/>
              <a:t> </a:t>
            </a:r>
            <a:r>
              <a:rPr lang="en-US" sz="2800" dirty="0" err="1" smtClean="0"/>
              <a:t>gì</a:t>
            </a:r>
            <a:r>
              <a:rPr lang="en-US" sz="2800" dirty="0" smtClean="0"/>
              <a:t> </a:t>
            </a:r>
            <a:r>
              <a:rPr lang="en-US" sz="2800" dirty="0" err="1" smtClean="0"/>
              <a:t>làm</a:t>
            </a:r>
            <a:r>
              <a:rPr lang="en-US" sz="2800" dirty="0" smtClean="0"/>
              <a:t> </a:t>
            </a:r>
            <a:r>
              <a:rPr lang="en-US" sz="2800" dirty="0" err="1" smtClean="0"/>
              <a:t>hạt</a:t>
            </a:r>
            <a:r>
              <a:rPr lang="en-US" sz="2800" dirty="0" smtClean="0"/>
              <a:t> </a:t>
            </a:r>
            <a:r>
              <a:rPr lang="en-US" sz="2800" dirty="0" err="1" smtClean="0"/>
              <a:t>đậu</a:t>
            </a:r>
            <a:r>
              <a:rPr lang="en-US" sz="2800" dirty="0" smtClean="0"/>
              <a:t> </a:t>
            </a:r>
            <a:r>
              <a:rPr lang="en-US" sz="2800" dirty="0" err="1" smtClean="0"/>
              <a:t>tỉnh</a:t>
            </a:r>
            <a:r>
              <a:rPr lang="en-US" sz="2800" dirty="0" smtClean="0"/>
              <a:t> </a:t>
            </a:r>
            <a:r>
              <a:rPr lang="en-US" sz="2800" dirty="0" err="1" smtClean="0"/>
              <a:t>giấc</a:t>
            </a:r>
            <a:r>
              <a:rPr lang="en-US" sz="2800" dirty="0" smtClean="0"/>
              <a:t> ?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32558" y="3255818"/>
            <a:ext cx="76494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2/ </a:t>
            </a:r>
            <a:r>
              <a:rPr lang="en-US" sz="2800" dirty="0" err="1" smtClean="0"/>
              <a:t>Khi</a:t>
            </a:r>
            <a:r>
              <a:rPr lang="en-US" sz="2800" dirty="0" smtClean="0"/>
              <a:t> </a:t>
            </a:r>
            <a:r>
              <a:rPr lang="en-US" sz="2800" dirty="0" err="1" smtClean="0"/>
              <a:t>thấy</a:t>
            </a:r>
            <a:r>
              <a:rPr lang="en-US" sz="2800" dirty="0" smtClean="0"/>
              <a:t> </a:t>
            </a:r>
            <a:r>
              <a:rPr lang="en-US" sz="2800" dirty="0" err="1" smtClean="0"/>
              <a:t>khắp</a:t>
            </a:r>
            <a:r>
              <a:rPr lang="en-US" sz="2800" dirty="0" smtClean="0"/>
              <a:t> </a:t>
            </a:r>
            <a:r>
              <a:rPr lang="en-US" sz="2800" dirty="0" err="1" smtClean="0"/>
              <a:t>nơi</a:t>
            </a:r>
            <a:r>
              <a:rPr lang="en-US" sz="2800" dirty="0" smtClean="0"/>
              <a:t> </a:t>
            </a:r>
            <a:r>
              <a:rPr lang="en-US" sz="2800" dirty="0" err="1" smtClean="0"/>
              <a:t>sáng</a:t>
            </a:r>
            <a:r>
              <a:rPr lang="en-US" sz="2800" dirty="0" smtClean="0"/>
              <a:t> </a:t>
            </a:r>
            <a:r>
              <a:rPr lang="en-US" sz="2800" dirty="0" err="1" smtClean="0"/>
              <a:t>bừng</a:t>
            </a:r>
            <a:r>
              <a:rPr lang="en-US" sz="2800" dirty="0" smtClean="0"/>
              <a:t>, </a:t>
            </a:r>
            <a:r>
              <a:rPr lang="en-US" sz="2800" dirty="0" err="1" smtClean="0"/>
              <a:t>hạt</a:t>
            </a:r>
            <a:r>
              <a:rPr lang="en-US" sz="2800" dirty="0" smtClean="0"/>
              <a:t> </a:t>
            </a:r>
            <a:r>
              <a:rPr lang="en-US" sz="2800" dirty="0" err="1" smtClean="0"/>
              <a:t>đậu</a:t>
            </a:r>
            <a:r>
              <a:rPr lang="en-US" sz="2800" dirty="0" smtClean="0"/>
              <a:t> </a:t>
            </a:r>
            <a:r>
              <a:rPr lang="en-US" sz="2800" dirty="0" err="1" smtClean="0"/>
              <a:t>đã</a:t>
            </a:r>
            <a:r>
              <a:rPr lang="en-US" sz="2800" dirty="0" smtClean="0"/>
              <a:t> </a:t>
            </a:r>
            <a:r>
              <a:rPr lang="en-US" sz="2800" dirty="0" err="1" smtClean="0"/>
              <a:t>làm</a:t>
            </a:r>
            <a:r>
              <a:rPr lang="en-US" sz="2800" dirty="0" smtClean="0"/>
              <a:t> </a:t>
            </a:r>
            <a:r>
              <a:rPr lang="en-US" sz="2800" dirty="0" err="1" smtClean="0"/>
              <a:t>gì</a:t>
            </a:r>
            <a:r>
              <a:rPr lang="en-US" sz="2800" dirty="0" smtClean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2461650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301" y="-173182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9155" y="1524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Thứ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ba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ngày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2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tháng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2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năm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2021</a:t>
            </a:r>
          </a:p>
          <a:p>
            <a:pPr algn="ctr"/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Tập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đọc</a:t>
            </a:r>
            <a:endParaRPr lang="en-US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US" sz="2400" dirty="0" err="1" smtClean="0">
                <a:solidFill>
                  <a:srgbClr val="C00000"/>
                </a:solidFill>
              </a:rPr>
              <a:t>Mặt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trời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và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hạt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đậu</a:t>
            </a:r>
            <a:r>
              <a:rPr lang="en-US" sz="2400" dirty="0" smtClean="0">
                <a:solidFill>
                  <a:srgbClr val="C00000"/>
                </a:solidFill>
              </a:rPr>
              <a:t> ( </a:t>
            </a:r>
            <a:r>
              <a:rPr lang="en-US" sz="2400" dirty="0" err="1" smtClean="0">
                <a:solidFill>
                  <a:srgbClr val="C00000"/>
                </a:solidFill>
              </a:rPr>
              <a:t>Tiết</a:t>
            </a:r>
            <a:r>
              <a:rPr lang="en-US" sz="2400" dirty="0" smtClean="0">
                <a:solidFill>
                  <a:srgbClr val="C00000"/>
                </a:solidFill>
              </a:rPr>
              <a:t> 2)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600" y="1219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17526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914399" y="1459284"/>
            <a:ext cx="7086601" cy="440811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752600" y="1905000"/>
            <a:ext cx="1620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Củng</a:t>
            </a:r>
            <a:r>
              <a:rPr lang="en-US" sz="2400" dirty="0" smtClean="0"/>
              <a:t> </a:t>
            </a:r>
            <a:r>
              <a:rPr lang="en-US" sz="2400" dirty="0" err="1" smtClean="0"/>
              <a:t>cố</a:t>
            </a:r>
            <a:r>
              <a:rPr lang="en-US" sz="2400" dirty="0" smtClean="0"/>
              <a:t>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878282" y="2214265"/>
            <a:ext cx="2376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Thi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đua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đọc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bài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52600" y="3385250"/>
            <a:ext cx="6096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TIẾT HỌC KẾT THÚC</a:t>
            </a:r>
          </a:p>
        </p:txBody>
      </p:sp>
    </p:spTree>
    <p:extLst>
      <p:ext uri="{BB962C8B-B14F-4D97-AF65-F5344CB8AC3E}">
        <p14:creationId xmlns:p14="http://schemas.microsoft.com/office/powerpoint/2010/main" val="1880387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-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sinh</a:t>
            </a:r>
            <a:r>
              <a:rPr lang="en-US" sz="2800" dirty="0" smtClean="0"/>
              <a:t> </a:t>
            </a:r>
            <a:r>
              <a:rPr lang="en-US" sz="2800" dirty="0" err="1" smtClean="0"/>
              <a:t>đọc</a:t>
            </a:r>
            <a:r>
              <a:rPr lang="en-US" sz="2800" dirty="0" smtClean="0"/>
              <a:t> </a:t>
            </a:r>
            <a:r>
              <a:rPr lang="en-US" sz="2800" dirty="0" err="1" smtClean="0"/>
              <a:t>lại</a:t>
            </a:r>
            <a:r>
              <a:rPr lang="en-US" sz="2800" dirty="0" smtClean="0"/>
              <a:t> </a:t>
            </a:r>
            <a:r>
              <a:rPr lang="en-US" sz="2800" dirty="0" err="1" smtClean="0"/>
              <a:t>bài</a:t>
            </a:r>
            <a:r>
              <a:rPr lang="en-US" sz="2800" dirty="0" smtClean="0"/>
              <a:t> </a:t>
            </a:r>
            <a:r>
              <a:rPr lang="en-US" sz="2800" dirty="0" err="1" smtClean="0"/>
              <a:t>tập</a:t>
            </a:r>
            <a:r>
              <a:rPr lang="en-US" sz="2800" dirty="0" smtClean="0"/>
              <a:t> </a:t>
            </a:r>
            <a:r>
              <a:rPr lang="en-US" sz="2800" dirty="0" err="1" smtClean="0"/>
              <a:t>đọc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09155" y="1524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Thứ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ba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ngày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2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tháng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2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năm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2021</a:t>
            </a:r>
          </a:p>
          <a:p>
            <a:pPr algn="ctr"/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Tập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đọc</a:t>
            </a:r>
            <a:endParaRPr lang="en-US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US" sz="2400" dirty="0" err="1" smtClean="0">
                <a:solidFill>
                  <a:srgbClr val="C00000"/>
                </a:solidFill>
              </a:rPr>
              <a:t>Mặt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trời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và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hạt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đậu</a:t>
            </a:r>
            <a:r>
              <a:rPr lang="en-US" sz="2400" dirty="0" smtClean="0">
                <a:solidFill>
                  <a:srgbClr val="C00000"/>
                </a:solidFill>
              </a:rPr>
              <a:t> ( </a:t>
            </a:r>
            <a:r>
              <a:rPr lang="en-US" sz="2400" dirty="0" err="1" smtClean="0">
                <a:solidFill>
                  <a:srgbClr val="C00000"/>
                </a:solidFill>
              </a:rPr>
              <a:t>Tiết</a:t>
            </a:r>
            <a:r>
              <a:rPr lang="en-US" sz="2400" dirty="0" smtClean="0">
                <a:solidFill>
                  <a:srgbClr val="C00000"/>
                </a:solidFill>
              </a:rPr>
              <a:t> 2)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600" y="1219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17526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</a:t>
            </a:r>
            <a:r>
              <a:rPr lang="en-US" altLang="zh-CN" sz="2400" dirty="0" smtClean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		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9756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18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06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370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- Học sinh đọc lại bài tập đọc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5</cp:revision>
  <dcterms:created xsi:type="dcterms:W3CDTF">2021-02-02T08:29:14Z</dcterms:created>
  <dcterms:modified xsi:type="dcterms:W3CDTF">2021-02-04T09:31:25Z</dcterms:modified>
</cp:coreProperties>
</file>